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91" r:id="rId3"/>
    <p:sldId id="300" r:id="rId4"/>
    <p:sldId id="299" r:id="rId5"/>
    <p:sldId id="301" r:id="rId6"/>
    <p:sldId id="29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0A4C43-3F68-4740-A38D-2D96FF4FE646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A49D6-130B-E442-AA51-830BA21B5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295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871669-0B60-084C-A8AC-E6DC1EA6EC19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3553B-D63A-4947-B40F-9A4437EC7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74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2359" y="745425"/>
            <a:ext cx="10447282" cy="2072782"/>
          </a:xfrm>
        </p:spPr>
        <p:txBody>
          <a:bodyPr>
            <a:normAutofit/>
          </a:bodyPr>
          <a:lstStyle/>
          <a:p>
            <a:r>
              <a:rPr lang="en-US" dirty="0"/>
              <a:t>The TAX Rolls of </a:t>
            </a:r>
            <a:br>
              <a:rPr lang="en-US" dirty="0"/>
            </a:br>
            <a:r>
              <a:rPr lang="en-US" dirty="0"/>
              <a:t>Medieval Paris</a:t>
            </a:r>
            <a:br>
              <a:rPr lang="en-US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C9D70F-5422-AB40-A9D4-D17F865B7EA6}"/>
              </a:ext>
            </a:extLst>
          </p:cNvPr>
          <p:cNvSpPr/>
          <p:nvPr/>
        </p:nvSpPr>
        <p:spPr>
          <a:xfrm>
            <a:off x="4250238" y="5005551"/>
            <a:ext cx="369152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/>
              <a:t>Nathan A. Daniels</a:t>
            </a:r>
          </a:p>
          <a:p>
            <a:pPr algn="ctr"/>
            <a:r>
              <a:rPr lang="en-US" sz="2400" dirty="0"/>
              <a:t>Johns Hopkins University</a:t>
            </a:r>
          </a:p>
          <a:p>
            <a:pPr algn="ctr"/>
            <a:r>
              <a:rPr lang="en-US" sz="2400" dirty="0"/>
              <a:t>@</a:t>
            </a:r>
            <a:r>
              <a:rPr lang="en-US" sz="2400" dirty="0" err="1"/>
              <a:t>nathanadaniels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B58051-94CA-324F-8455-2994B5B98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99" y="3059525"/>
            <a:ext cx="11430000" cy="1714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415E0F3-77DC-ED4F-8DF5-E6451107FF3D}"/>
              </a:ext>
            </a:extLst>
          </p:cNvPr>
          <p:cNvSpPr/>
          <p:nvPr/>
        </p:nvSpPr>
        <p:spPr>
          <a:xfrm>
            <a:off x="3338834" y="2366334"/>
            <a:ext cx="55143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nadaniels</a:t>
            </a:r>
            <a:r>
              <a:rPr lang="en-US" sz="2400" dirty="0"/>
              <a:t>/</a:t>
            </a:r>
            <a:r>
              <a:rPr lang="en-US" sz="2400" dirty="0" err="1"/>
              <a:t>taxrolls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293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2359" y="92635"/>
            <a:ext cx="10447282" cy="1733867"/>
          </a:xfrm>
        </p:spPr>
        <p:txBody>
          <a:bodyPr>
            <a:normAutofit/>
          </a:bodyPr>
          <a:lstStyle/>
          <a:p>
            <a:r>
              <a:rPr lang="en-US" sz="3600" dirty="0"/>
              <a:t>Manuscript Data</a:t>
            </a:r>
            <a:br>
              <a:rPr lang="en-US" sz="6000" dirty="0"/>
            </a:br>
            <a:endParaRPr lang="en-US" sz="6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81A993-AAB0-7140-BA77-0E59651F8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60"/>
          <a:stretch/>
        </p:blipFill>
        <p:spPr>
          <a:xfrm>
            <a:off x="441434" y="1302943"/>
            <a:ext cx="3946027" cy="52732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D987B8-B4A5-C545-90BC-7D14D31EE7FE}"/>
              </a:ext>
            </a:extLst>
          </p:cNvPr>
          <p:cNvSpPr txBox="1"/>
          <p:nvPr/>
        </p:nvSpPr>
        <p:spPr>
          <a:xfrm>
            <a:off x="4561488" y="1302943"/>
            <a:ext cx="7189077" cy="5588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People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Names</a:t>
            </a:r>
          </a:p>
          <a:p>
            <a:pPr marL="800100" lvl="1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Given, Occupational, Toponym, ??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Occupations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Taxes Owed and Paid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Familial Relationships, Household Organization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Topography 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Bureaucratic Organization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Population Density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Income Distribution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5077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2359" y="92635"/>
            <a:ext cx="10447282" cy="1733867"/>
          </a:xfrm>
        </p:spPr>
        <p:txBody>
          <a:bodyPr>
            <a:normAutofit/>
          </a:bodyPr>
          <a:lstStyle/>
          <a:p>
            <a:r>
              <a:rPr lang="en-US" sz="3600" dirty="0"/>
              <a:t>Manuscript vs Published</a:t>
            </a:r>
            <a:br>
              <a:rPr lang="en-US" sz="6000" dirty="0"/>
            </a:br>
            <a:endParaRPr lang="en-US" sz="6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81A993-AAB0-7140-BA77-0E59651F8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60"/>
          <a:stretch/>
        </p:blipFill>
        <p:spPr>
          <a:xfrm>
            <a:off x="872359" y="1302943"/>
            <a:ext cx="3946027" cy="52732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051197-E788-FE49-8D3A-77A4E1A8E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886" y="1302943"/>
            <a:ext cx="5740400" cy="2095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6D370B-4FA5-6642-A13D-7BF5396D1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1886" y="3685299"/>
            <a:ext cx="57277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232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2359" y="92635"/>
            <a:ext cx="10447282" cy="1733867"/>
          </a:xfrm>
        </p:spPr>
        <p:txBody>
          <a:bodyPr>
            <a:normAutofit/>
          </a:bodyPr>
          <a:lstStyle/>
          <a:p>
            <a:r>
              <a:rPr lang="en-US" sz="3600" dirty="0"/>
              <a:t>Manuscript vs Digital Edition</a:t>
            </a:r>
            <a:br>
              <a:rPr lang="en-US" sz="6000" dirty="0"/>
            </a:br>
            <a:endParaRPr lang="en-US" sz="6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81A993-AAB0-7140-BA77-0E59651F8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60"/>
          <a:stretch/>
        </p:blipFill>
        <p:spPr>
          <a:xfrm>
            <a:off x="1288598" y="1302940"/>
            <a:ext cx="3946027" cy="52732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FD0C06-3E8D-E74B-826A-31F7E6F84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02941"/>
            <a:ext cx="4807402" cy="527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020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2359" y="-149103"/>
            <a:ext cx="10447282" cy="1683613"/>
          </a:xfrm>
        </p:spPr>
        <p:txBody>
          <a:bodyPr>
            <a:normAutofit/>
          </a:bodyPr>
          <a:lstStyle/>
          <a:p>
            <a:r>
              <a:rPr lang="en-US" sz="3600" dirty="0"/>
              <a:t>Sample TEI Markup</a:t>
            </a:r>
            <a:br>
              <a:rPr lang="en-US" sz="4000" dirty="0"/>
            </a:br>
            <a:endParaRPr lang="en-US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341238-B29B-F843-BE6E-2F5DD9AF4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50" y="1347763"/>
            <a:ext cx="116459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553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2359" y="-149103"/>
            <a:ext cx="10447282" cy="1683613"/>
          </a:xfrm>
        </p:spPr>
        <p:txBody>
          <a:bodyPr>
            <a:normAutofit/>
          </a:bodyPr>
          <a:lstStyle/>
          <a:p>
            <a:r>
              <a:rPr lang="en-US" sz="3600" dirty="0"/>
              <a:t>Prototype Website</a:t>
            </a:r>
            <a:br>
              <a:rPr lang="en-US" sz="4000" dirty="0"/>
            </a:b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336834-48FB-2046-81B9-BDEAFF25D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25" y="1381825"/>
            <a:ext cx="9324349" cy="527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8702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2928</TotalTime>
  <Words>62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Bookman Old Style</vt:lpstr>
      <vt:lpstr>Calibri</vt:lpstr>
      <vt:lpstr>Rockwell</vt:lpstr>
      <vt:lpstr>Damask</vt:lpstr>
      <vt:lpstr>The TAX Rolls of  Medieval Paris </vt:lpstr>
      <vt:lpstr>Manuscript Data </vt:lpstr>
      <vt:lpstr>Manuscript vs Published </vt:lpstr>
      <vt:lpstr>Manuscript vs Digital Edition </vt:lpstr>
      <vt:lpstr>Sample TEI Markup </vt:lpstr>
      <vt:lpstr>Prototype Website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Roman Cities</dc:title>
  <dc:creator>Nathan Daniels</dc:creator>
  <cp:lastModifiedBy>Nathan Daniels</cp:lastModifiedBy>
  <cp:revision>65</cp:revision>
  <dcterms:created xsi:type="dcterms:W3CDTF">2017-02-02T03:45:22Z</dcterms:created>
  <dcterms:modified xsi:type="dcterms:W3CDTF">2019-01-03T14:39:43Z</dcterms:modified>
</cp:coreProperties>
</file>

<file path=docProps/thumbnail.jpeg>
</file>